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7" r:id="rId3"/>
    <p:sldId id="309" r:id="rId4"/>
    <p:sldId id="310" r:id="rId5"/>
    <p:sldId id="311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8"/>
            <p14:sldId id="307"/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37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5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7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7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77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7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39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7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5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26" Type="http://schemas.openxmlformats.org/officeDocument/2006/relationships/image" Target="../media/image141.png"/><Relationship Id="rId39" Type="http://schemas.openxmlformats.org/officeDocument/2006/relationships/image" Target="../media/image224.png"/><Relationship Id="rId21" Type="http://schemas.openxmlformats.org/officeDocument/2006/relationships/image" Target="../media/image208.png"/><Relationship Id="rId34" Type="http://schemas.openxmlformats.org/officeDocument/2006/relationships/image" Target="../media/image220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5.png"/><Relationship Id="rId41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211.png"/><Relationship Id="rId32" Type="http://schemas.openxmlformats.org/officeDocument/2006/relationships/image" Target="../media/image218.png"/><Relationship Id="rId37" Type="http://schemas.openxmlformats.org/officeDocument/2006/relationships/image" Target="../media/image142.png"/><Relationship Id="rId40" Type="http://schemas.openxmlformats.org/officeDocument/2006/relationships/image" Target="../media/image225.png"/><Relationship Id="rId5" Type="http://schemas.openxmlformats.org/officeDocument/2006/relationships/image" Target="../media/image193.png"/><Relationship Id="rId15" Type="http://schemas.openxmlformats.org/officeDocument/2006/relationships/image" Target="../media/image140.png"/><Relationship Id="rId23" Type="http://schemas.openxmlformats.org/officeDocument/2006/relationships/image" Target="../media/image210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8.png"/><Relationship Id="rId19" Type="http://schemas.openxmlformats.org/officeDocument/2006/relationships/image" Target="../media/image206.png"/><Relationship Id="rId31" Type="http://schemas.openxmlformats.org/officeDocument/2006/relationships/image" Target="../media/image21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9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12" Type="http://schemas.openxmlformats.org/officeDocument/2006/relationships/image" Target="../media/image200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19.png"/><Relationship Id="rId38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135.png"/><Relationship Id="rId4" Type="http://schemas.openxmlformats.org/officeDocument/2006/relationships/image" Target="../media/image229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134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3.png"/><Relationship Id="rId7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37.png"/><Relationship Id="rId39" Type="http://schemas.openxmlformats.org/officeDocument/2006/relationships/image" Target="../media/image88.png"/><Relationship Id="rId21" Type="http://schemas.openxmlformats.org/officeDocument/2006/relationships/image" Target="../media/image71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20" Type="http://schemas.openxmlformats.org/officeDocument/2006/relationships/image" Target="../media/image70.png"/><Relationship Id="rId4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208836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99FBA-BBF8-34A7-F9B3-05FB8030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2" y="4781729"/>
            <a:ext cx="1433942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BB5E5-4CEC-0D47-3880-BA7AEA98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23" y="2585963"/>
            <a:ext cx="2209800" cy="2067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E0C9-EEED-ECE6-28E6-9FE8006B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25" y="4865296"/>
            <a:ext cx="1603087" cy="1241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AD491-1605-95A2-BA80-DFE48116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845" y="2577334"/>
            <a:ext cx="2247902" cy="1989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140" y="4834812"/>
            <a:ext cx="1433943" cy="1272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503" y="2577334"/>
            <a:ext cx="2139217" cy="206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65B58-6608-C3D9-36DE-C1AF00438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24" y="4862766"/>
            <a:ext cx="1433942" cy="1093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D82E8B-D031-8E17-58F5-8A965C260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4797" y="2664871"/>
            <a:ext cx="2139217" cy="1937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43927</TotalTime>
  <Words>709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a040x170s025</vt:lpstr>
      <vt:lpstr>a040x170s022</vt:lpstr>
      <vt:lpstr>a040x170s020</vt:lpstr>
      <vt:lpstr>a040x170s010</vt:lpstr>
      <vt:lpstr>Micelle / Cylinder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207</cp:revision>
  <dcterms:created xsi:type="dcterms:W3CDTF">2023-07-26T17:49:20Z</dcterms:created>
  <dcterms:modified xsi:type="dcterms:W3CDTF">2025-01-23T22:21:18Z</dcterms:modified>
</cp:coreProperties>
</file>